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4" r:id="rId4"/>
    <p:sldId id="473" r:id="rId5"/>
    <p:sldId id="475" r:id="rId6"/>
    <p:sldId id="476" r:id="rId7"/>
    <p:sldId id="477" r:id="rId8"/>
    <p:sldId id="478" r:id="rId9"/>
    <p:sldId id="479" r:id="rId10"/>
    <p:sldId id="480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514/318/6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e-sfera.hr/dodatni-digitalni-sadrzaji/f71282b8-8844-45db-af07-425849b5ed3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Time management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ćeš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lekciji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ponoviti sadašnje glagolsko vrijeme </a:t>
            </a:r>
            <a:r>
              <a:rPr lang="hr-HR" sz="2000" i="1" dirty="0" err="1">
                <a:solidFill>
                  <a:prstClr val="white"/>
                </a:solidFill>
                <a:latin typeface="Calibri" panose="020F0502020204030204"/>
              </a:rPr>
              <a:t>present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r-HR" sz="2000" i="1" dirty="0" err="1">
                <a:solidFill>
                  <a:prstClr val="white"/>
                </a:solidFill>
                <a:latin typeface="Calibri" panose="020F0502020204030204"/>
              </a:rPr>
              <a:t>simple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C7810-67A0-49C0-A4FB-A7723838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281" y="372960"/>
            <a:ext cx="2785695" cy="6008789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using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adverbs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frequency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7: </a:t>
            </a:r>
            <a:r>
              <a:rPr lang="hr-HR" b="1" dirty="0" err="1"/>
              <a:t>Rewrite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using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time </a:t>
            </a:r>
            <a:r>
              <a:rPr lang="hr-HR" b="1" dirty="0" err="1"/>
              <a:t>expressions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brackets</a:t>
            </a:r>
            <a:r>
              <a:rPr lang="hr-HR" b="1"/>
              <a:t>. </a:t>
            </a:r>
            <a:endParaRPr lang="hr-HR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48F3FA-F481-4C51-B4FA-42FC8C8CEC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392" y="372961"/>
            <a:ext cx="6387921" cy="29053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4F22C8-8B85-4725-A275-B8F7087264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851" y="2773297"/>
            <a:ext cx="7744431" cy="37117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886869-A458-47CC-9E01-A8EE68E0D285}"/>
              </a:ext>
            </a:extLst>
          </p:cNvPr>
          <p:cNvSpPr txBox="1"/>
          <p:nvPr/>
        </p:nvSpPr>
        <p:spPr>
          <a:xfrm>
            <a:off x="1961849" y="3278289"/>
            <a:ext cx="5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Michelle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Ben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skiing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in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Alps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every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winter</a:t>
            </a:r>
            <a:r>
              <a:rPr lang="hr-HR" i="1" dirty="0">
                <a:solidFill>
                  <a:srgbClr val="FF0000"/>
                </a:solidFill>
              </a:rPr>
              <a:t>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F35E9D-7F90-4A45-BF22-50BCDDFDB531}"/>
              </a:ext>
            </a:extLst>
          </p:cNvPr>
          <p:cNvSpPr txBox="1"/>
          <p:nvPr/>
        </p:nvSpPr>
        <p:spPr>
          <a:xfrm>
            <a:off x="1961849" y="3829832"/>
            <a:ext cx="612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They always feel hungry after the chicken nuggets commercial.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E4A592-1C40-4E31-A3DB-F32DBA1BCB5A}"/>
              </a:ext>
            </a:extLst>
          </p:cNvPr>
          <p:cNvSpPr txBox="1"/>
          <p:nvPr/>
        </p:nvSpPr>
        <p:spPr>
          <a:xfrm>
            <a:off x="1961849" y="4354403"/>
            <a:ext cx="5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Robert is sometimes bored in the evening.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FD367B-2DF8-40D3-A990-5AA3F77A668D}"/>
              </a:ext>
            </a:extLst>
          </p:cNvPr>
          <p:cNvSpPr txBox="1"/>
          <p:nvPr/>
        </p:nvSpPr>
        <p:spPr>
          <a:xfrm>
            <a:off x="1961849" y="4846708"/>
            <a:ext cx="5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Jane tutors her cousin </a:t>
            </a:r>
            <a:r>
              <a:rPr lang="en-US" i="1" dirty="0" err="1">
                <a:solidFill>
                  <a:srgbClr val="FF0000"/>
                </a:solidFill>
              </a:rPr>
              <a:t>maths</a:t>
            </a:r>
            <a:r>
              <a:rPr lang="en-US" i="1" dirty="0">
                <a:solidFill>
                  <a:srgbClr val="FF0000"/>
                </a:solidFill>
              </a:rPr>
              <a:t> twice a week.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3B2DB5-ED64-484E-817C-392BBE3E5369}"/>
              </a:ext>
            </a:extLst>
          </p:cNvPr>
          <p:cNvSpPr txBox="1"/>
          <p:nvPr/>
        </p:nvSpPr>
        <p:spPr>
          <a:xfrm>
            <a:off x="1961849" y="5398251"/>
            <a:ext cx="5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My grandparents and their </a:t>
            </a:r>
            <a:r>
              <a:rPr lang="en-US" i="1" dirty="0" err="1">
                <a:solidFill>
                  <a:srgbClr val="FF0000"/>
                </a:solidFill>
              </a:rPr>
              <a:t>neighbours</a:t>
            </a:r>
            <a:r>
              <a:rPr lang="en-US" i="1" dirty="0">
                <a:solidFill>
                  <a:srgbClr val="FF0000"/>
                </a:solidFill>
              </a:rPr>
              <a:t> often play chess.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DE602-55D9-4586-8775-7EB68B111B49}"/>
              </a:ext>
            </a:extLst>
          </p:cNvPr>
          <p:cNvSpPr txBox="1"/>
          <p:nvPr/>
        </p:nvSpPr>
        <p:spPr>
          <a:xfrm>
            <a:off x="1961849" y="5952249"/>
            <a:ext cx="5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I take my dog for a walk every morning.</a:t>
            </a:r>
          </a:p>
        </p:txBody>
      </p:sp>
    </p:spTree>
    <p:extLst>
      <p:ext uri="{BB962C8B-B14F-4D97-AF65-F5344CB8AC3E}">
        <p14:creationId xmlns:p14="http://schemas.microsoft.com/office/powerpoint/2010/main" xmlns="" val="205379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sljedeće poveznice, te odaberi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https://wordwall.net/play/18514/318/638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87917-E11F-4542-BF2C-3B3AB6C90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4" y="138868"/>
            <a:ext cx="6125592" cy="6217544"/>
          </a:xfrm>
        </p:spPr>
        <p:txBody>
          <a:bodyPr>
            <a:normAutofit/>
          </a:bodyPr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16.</a:t>
            </a:r>
          </a:p>
          <a:p>
            <a:r>
              <a:rPr lang="hr-HR" b="1" dirty="0" err="1"/>
              <a:t>Task</a:t>
            </a:r>
            <a:r>
              <a:rPr lang="hr-HR" b="1" dirty="0"/>
              <a:t> 1: Are </a:t>
            </a:r>
            <a:r>
              <a:rPr lang="hr-HR" b="1" dirty="0" err="1"/>
              <a:t>you</a:t>
            </a:r>
            <a:r>
              <a:rPr lang="hr-HR" b="1" dirty="0"/>
              <a:t> a </a:t>
            </a:r>
            <a:r>
              <a:rPr lang="hr-HR" b="1" dirty="0" err="1"/>
              <a:t>well-organized</a:t>
            </a:r>
            <a:r>
              <a:rPr lang="hr-HR" b="1" dirty="0"/>
              <a:t> </a:t>
            </a:r>
            <a:r>
              <a:rPr lang="hr-HR" b="1" dirty="0" err="1"/>
              <a:t>person</a:t>
            </a:r>
            <a:r>
              <a:rPr lang="hr-HR" b="1" dirty="0"/>
              <a:t>? Do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find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sz="2400" b="1" dirty="0" err="1"/>
              <a:t>snooze</a:t>
            </a:r>
            <a:r>
              <a:rPr lang="hr-HR" sz="2400" b="1" dirty="0"/>
              <a:t> </a:t>
            </a:r>
            <a:r>
              <a:rPr lang="hr-HR" sz="2400" b="1" dirty="0" err="1"/>
              <a:t>button</a:t>
            </a:r>
            <a:r>
              <a:rPr lang="hr-HR" sz="2400" b="1" dirty="0"/>
              <a:t> </a:t>
            </a:r>
            <a:r>
              <a:rPr lang="hr-HR" sz="2400" dirty="0"/>
              <a:t>= gumb za odgodu alarma</a:t>
            </a:r>
          </a:p>
          <a:p>
            <a:pPr marL="0" indent="0">
              <a:buNone/>
            </a:pPr>
            <a:r>
              <a:rPr lang="hr-HR" sz="2400" b="1" dirty="0" err="1"/>
              <a:t>curled</a:t>
            </a:r>
            <a:r>
              <a:rPr lang="hr-HR" sz="2400" b="1" dirty="0"/>
              <a:t> </a:t>
            </a:r>
            <a:r>
              <a:rPr lang="hr-HR" sz="2400" b="1" dirty="0" err="1"/>
              <a:t>up</a:t>
            </a:r>
            <a:r>
              <a:rPr lang="hr-HR" sz="2400" b="1" dirty="0"/>
              <a:t> </a:t>
            </a:r>
            <a:r>
              <a:rPr lang="hr-HR" sz="2400" dirty="0"/>
              <a:t>= zgužvan</a:t>
            </a:r>
          </a:p>
          <a:p>
            <a:pPr marL="0" indent="0">
              <a:buNone/>
            </a:pPr>
            <a:r>
              <a:rPr lang="hr-HR" sz="2400" b="1" dirty="0"/>
              <a:t>a banana </a:t>
            </a:r>
            <a:r>
              <a:rPr lang="hr-HR" sz="2400" b="1" dirty="0" err="1"/>
              <a:t>peel</a:t>
            </a:r>
            <a:r>
              <a:rPr lang="hr-HR" sz="2400" b="1" dirty="0"/>
              <a:t> </a:t>
            </a:r>
            <a:r>
              <a:rPr lang="hr-HR" sz="2400" dirty="0"/>
              <a:t>= kora banane</a:t>
            </a:r>
          </a:p>
          <a:p>
            <a:pPr marL="0" indent="0">
              <a:buNone/>
            </a:pPr>
            <a:r>
              <a:rPr lang="hr-HR" sz="2400" b="1" dirty="0" err="1"/>
              <a:t>due</a:t>
            </a:r>
            <a:r>
              <a:rPr lang="hr-HR" sz="2400" b="1" dirty="0"/>
              <a:t> date </a:t>
            </a:r>
            <a:r>
              <a:rPr lang="hr-HR" sz="2400" dirty="0"/>
              <a:t>= krajnji rok</a:t>
            </a:r>
          </a:p>
          <a:p>
            <a:pPr marL="0" indent="0">
              <a:buNone/>
            </a:pPr>
            <a:r>
              <a:rPr lang="hr-HR" sz="2400" b="1" dirty="0"/>
              <a:t>to </a:t>
            </a:r>
            <a:r>
              <a:rPr lang="hr-HR" sz="2400" b="1" dirty="0" err="1"/>
              <a:t>pull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all-nighter</a:t>
            </a:r>
            <a:r>
              <a:rPr lang="hr-HR" sz="2400" b="1" dirty="0"/>
              <a:t> </a:t>
            </a:r>
            <a:r>
              <a:rPr lang="hr-HR" sz="2400" dirty="0"/>
              <a:t>= raditi cijelu noć</a:t>
            </a:r>
          </a:p>
          <a:p>
            <a:pPr marL="0" indent="0">
              <a:buNone/>
            </a:pPr>
            <a:r>
              <a:rPr lang="hr-HR" sz="2400" b="1" dirty="0"/>
              <a:t>to </a:t>
            </a:r>
            <a:r>
              <a:rPr lang="hr-HR" sz="2400" b="1" dirty="0" err="1"/>
              <a:t>highlight</a:t>
            </a:r>
            <a:r>
              <a:rPr lang="hr-HR" sz="2400" b="1" dirty="0"/>
              <a:t> </a:t>
            </a:r>
            <a:r>
              <a:rPr lang="hr-HR" sz="2400" dirty="0"/>
              <a:t>= označiti, istaknuti</a:t>
            </a:r>
          </a:p>
          <a:p>
            <a:pPr marL="0" indent="0">
              <a:buNone/>
            </a:pPr>
            <a:r>
              <a:rPr lang="hr-HR" sz="2400" b="1" dirty="0" err="1"/>
              <a:t>scribble</a:t>
            </a:r>
            <a:r>
              <a:rPr lang="hr-HR" sz="2400" dirty="0"/>
              <a:t> = šarati, škrabati</a:t>
            </a:r>
          </a:p>
          <a:p>
            <a:pPr marL="0" indent="0">
              <a:buNone/>
            </a:pPr>
            <a:r>
              <a:rPr lang="hr-HR" sz="2400" b="1" dirty="0" err="1"/>
              <a:t>assignment</a:t>
            </a:r>
            <a:r>
              <a:rPr lang="hr-HR" sz="2400" dirty="0"/>
              <a:t> = zadatak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595F43-BAD9-440D-8EF1-9C435F1AC1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257800" cy="68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6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C2AB9E-5F01-4B6A-885D-8A2B1316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444" y="419732"/>
            <a:ext cx="5575176" cy="5747027"/>
          </a:xfrm>
        </p:spPr>
        <p:txBody>
          <a:bodyPr>
            <a:normAutofit lnSpcReduction="10000"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results</a:t>
            </a:r>
            <a:r>
              <a:rPr lang="hr-HR" b="1" dirty="0"/>
              <a:t>. </a:t>
            </a:r>
          </a:p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Write</a:t>
            </a:r>
            <a:r>
              <a:rPr lang="hr-HR" b="1" dirty="0"/>
              <a:t> a </a:t>
            </a:r>
            <a:r>
              <a:rPr lang="hr-HR" b="1" dirty="0" err="1"/>
              <a:t>report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i="1" dirty="0" err="1" smtClean="0">
                <a:solidFill>
                  <a:srgbClr val="0070C0"/>
                </a:solidFill>
              </a:rPr>
              <a:t>E</a:t>
            </a:r>
            <a:r>
              <a:rPr lang="hr-HR" i="1" dirty="0" err="1" smtClean="0">
                <a:solidFill>
                  <a:srgbClr val="0070C0"/>
                </a:solidFill>
              </a:rPr>
              <a:t>.g</a:t>
            </a:r>
            <a:r>
              <a:rPr lang="hr-HR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 </a:t>
            </a:r>
            <a:r>
              <a:rPr lang="hr-HR" sz="2600" i="1" dirty="0">
                <a:solidFill>
                  <a:srgbClr val="0070C0"/>
                </a:solidFill>
              </a:rPr>
              <a:t>I am </a:t>
            </a:r>
            <a:r>
              <a:rPr lang="hr-HR" sz="2600" i="1" dirty="0" err="1">
                <a:solidFill>
                  <a:srgbClr val="0070C0"/>
                </a:solidFill>
              </a:rPr>
              <a:t>very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disorganized</a:t>
            </a:r>
            <a:r>
              <a:rPr lang="hr-HR" sz="2600" i="1" dirty="0">
                <a:solidFill>
                  <a:srgbClr val="0070C0"/>
                </a:solidFill>
              </a:rPr>
              <a:t>. I </a:t>
            </a:r>
            <a:r>
              <a:rPr lang="hr-HR" sz="2600" i="1" dirty="0" err="1">
                <a:solidFill>
                  <a:srgbClr val="0070C0"/>
                </a:solidFill>
              </a:rPr>
              <a:t>always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sleep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through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the</a:t>
            </a:r>
            <a:r>
              <a:rPr lang="hr-HR" sz="2600" i="1" dirty="0">
                <a:solidFill>
                  <a:srgbClr val="0070C0"/>
                </a:solidFill>
              </a:rPr>
              <a:t> alarm </a:t>
            </a:r>
            <a:r>
              <a:rPr lang="hr-HR" sz="2600" i="1" dirty="0" err="1">
                <a:solidFill>
                  <a:srgbClr val="0070C0"/>
                </a:solidFill>
              </a:rPr>
              <a:t>and</a:t>
            </a:r>
            <a:r>
              <a:rPr lang="hr-HR" sz="2600" i="1" dirty="0">
                <a:solidFill>
                  <a:srgbClr val="0070C0"/>
                </a:solidFill>
              </a:rPr>
              <a:t> I am </a:t>
            </a:r>
            <a:r>
              <a:rPr lang="hr-HR" sz="2600" i="1" dirty="0" err="1">
                <a:solidFill>
                  <a:srgbClr val="0070C0"/>
                </a:solidFill>
              </a:rPr>
              <a:t>often</a:t>
            </a:r>
            <a:r>
              <a:rPr lang="hr-HR" sz="2600" i="1" dirty="0">
                <a:solidFill>
                  <a:srgbClr val="0070C0"/>
                </a:solidFill>
              </a:rPr>
              <a:t> late for </a:t>
            </a:r>
            <a:r>
              <a:rPr lang="hr-HR" sz="2600" i="1" dirty="0" err="1">
                <a:solidFill>
                  <a:srgbClr val="0070C0"/>
                </a:solidFill>
              </a:rPr>
              <a:t>school</a:t>
            </a:r>
            <a:r>
              <a:rPr lang="hr-HR" sz="2600" i="1" dirty="0">
                <a:solidFill>
                  <a:srgbClr val="0070C0"/>
                </a:solidFill>
              </a:rPr>
              <a:t>. My </a:t>
            </a:r>
            <a:r>
              <a:rPr lang="hr-HR" sz="2600" i="1" dirty="0" err="1">
                <a:solidFill>
                  <a:srgbClr val="0070C0"/>
                </a:solidFill>
              </a:rPr>
              <a:t>backpack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is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in</a:t>
            </a:r>
            <a:r>
              <a:rPr lang="hr-HR" sz="2600" i="1" dirty="0">
                <a:solidFill>
                  <a:srgbClr val="0070C0"/>
                </a:solidFill>
              </a:rPr>
              <a:t> a </a:t>
            </a:r>
            <a:r>
              <a:rPr lang="hr-HR" sz="2600" i="1" dirty="0" err="1">
                <a:solidFill>
                  <a:srgbClr val="0070C0"/>
                </a:solidFill>
              </a:rPr>
              <a:t>mess</a:t>
            </a:r>
            <a:r>
              <a:rPr lang="hr-HR" sz="2600" i="1" dirty="0">
                <a:solidFill>
                  <a:srgbClr val="0070C0"/>
                </a:solidFill>
              </a:rPr>
              <a:t>. </a:t>
            </a:r>
            <a:r>
              <a:rPr lang="hr-HR" sz="2600" i="1" dirty="0" err="1">
                <a:solidFill>
                  <a:srgbClr val="0070C0"/>
                </a:solidFill>
              </a:rPr>
              <a:t>When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teacher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assigns</a:t>
            </a:r>
            <a:r>
              <a:rPr lang="hr-HR" sz="2600" i="1" dirty="0">
                <a:solidFill>
                  <a:srgbClr val="0070C0"/>
                </a:solidFill>
              </a:rPr>
              <a:t> a </a:t>
            </a:r>
            <a:r>
              <a:rPr lang="hr-HR" sz="2600" i="1" dirty="0" err="1">
                <a:solidFill>
                  <a:srgbClr val="0070C0"/>
                </a:solidFill>
              </a:rPr>
              <a:t>project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i="1" dirty="0" err="1">
                <a:solidFill>
                  <a:srgbClr val="0070C0"/>
                </a:solidFill>
              </a:rPr>
              <a:t>wait</a:t>
            </a:r>
            <a:r>
              <a:rPr lang="hr-HR" sz="2600" i="1" dirty="0">
                <a:solidFill>
                  <a:srgbClr val="0070C0"/>
                </a:solidFill>
              </a:rPr>
              <a:t> for </a:t>
            </a:r>
            <a:r>
              <a:rPr lang="hr-HR" sz="2600" i="1" dirty="0" err="1">
                <a:solidFill>
                  <a:srgbClr val="0070C0"/>
                </a:solidFill>
              </a:rPr>
              <a:t>the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due</a:t>
            </a:r>
            <a:r>
              <a:rPr lang="hr-HR" sz="2600" i="1" dirty="0">
                <a:solidFill>
                  <a:srgbClr val="0070C0"/>
                </a:solidFill>
              </a:rPr>
              <a:t> date </a:t>
            </a:r>
            <a:r>
              <a:rPr lang="hr-HR" sz="2600" i="1" dirty="0" err="1">
                <a:solidFill>
                  <a:srgbClr val="0070C0"/>
                </a:solidFill>
              </a:rPr>
              <a:t>and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then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realize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i="1" dirty="0" err="1">
                <a:solidFill>
                  <a:srgbClr val="0070C0"/>
                </a:solidFill>
              </a:rPr>
              <a:t>left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books</a:t>
            </a:r>
            <a:r>
              <a:rPr lang="hr-HR" sz="2600" i="1" dirty="0">
                <a:solidFill>
                  <a:srgbClr val="0070C0"/>
                </a:solidFill>
              </a:rPr>
              <a:t> at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friend’s</a:t>
            </a:r>
            <a:r>
              <a:rPr lang="hr-HR" sz="2600" i="1" dirty="0">
                <a:solidFill>
                  <a:srgbClr val="0070C0"/>
                </a:solidFill>
              </a:rPr>
              <a:t> place. </a:t>
            </a:r>
            <a:r>
              <a:rPr lang="hr-HR" sz="2600" i="1" dirty="0" err="1">
                <a:solidFill>
                  <a:srgbClr val="0070C0"/>
                </a:solidFill>
              </a:rPr>
              <a:t>When</a:t>
            </a:r>
            <a:r>
              <a:rPr lang="hr-HR" sz="2600" i="1" dirty="0">
                <a:solidFill>
                  <a:srgbClr val="0070C0"/>
                </a:solidFill>
              </a:rPr>
              <a:t> I take notes at </a:t>
            </a:r>
            <a:r>
              <a:rPr lang="hr-HR" sz="2600" i="1" dirty="0" err="1">
                <a:solidFill>
                  <a:srgbClr val="0070C0"/>
                </a:solidFill>
              </a:rPr>
              <a:t>school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i="1" dirty="0" err="1">
                <a:solidFill>
                  <a:srgbClr val="0070C0"/>
                </a:solidFill>
              </a:rPr>
              <a:t>usually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scribble</a:t>
            </a:r>
            <a:r>
              <a:rPr lang="hr-HR" sz="2600" i="1" dirty="0">
                <a:solidFill>
                  <a:srgbClr val="0070C0"/>
                </a:solidFill>
              </a:rPr>
              <a:t> on a </a:t>
            </a:r>
            <a:r>
              <a:rPr lang="hr-HR" sz="2600" i="1" dirty="0" err="1">
                <a:solidFill>
                  <a:srgbClr val="0070C0"/>
                </a:solidFill>
              </a:rPr>
              <a:t>piece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of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paper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I’ve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borrowed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from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classmate</a:t>
            </a:r>
            <a:r>
              <a:rPr lang="hr-HR" sz="2600" i="1" dirty="0">
                <a:solidFill>
                  <a:srgbClr val="0070C0"/>
                </a:solidFill>
              </a:rPr>
              <a:t>. I </a:t>
            </a:r>
            <a:r>
              <a:rPr lang="hr-HR" sz="2600" i="1" dirty="0" err="1">
                <a:solidFill>
                  <a:srgbClr val="0070C0"/>
                </a:solidFill>
              </a:rPr>
              <a:t>keep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all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assignments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in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head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and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usually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forget</a:t>
            </a:r>
            <a:r>
              <a:rPr lang="hr-HR" sz="2600" i="1" dirty="0">
                <a:solidFill>
                  <a:srgbClr val="0070C0"/>
                </a:solidFill>
              </a:rPr>
              <a:t> half </a:t>
            </a:r>
            <a:r>
              <a:rPr lang="hr-HR" sz="2600" i="1" dirty="0" err="1">
                <a:solidFill>
                  <a:srgbClr val="0070C0"/>
                </a:solidFill>
              </a:rPr>
              <a:t>of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them</a:t>
            </a:r>
            <a:r>
              <a:rPr lang="hr-HR" sz="2600" i="1" dirty="0">
                <a:solidFill>
                  <a:srgbClr val="0070C0"/>
                </a:solidFill>
              </a:rPr>
              <a:t>. </a:t>
            </a:r>
            <a:r>
              <a:rPr lang="hr-HR" sz="2600" i="1" dirty="0" err="1">
                <a:solidFill>
                  <a:srgbClr val="0070C0"/>
                </a:solidFill>
              </a:rPr>
              <a:t>Also</a:t>
            </a:r>
            <a:r>
              <a:rPr lang="hr-HR" sz="2600" i="1" dirty="0">
                <a:solidFill>
                  <a:srgbClr val="0070C0"/>
                </a:solidFill>
              </a:rPr>
              <a:t>, I </a:t>
            </a:r>
            <a:r>
              <a:rPr lang="hr-HR" sz="2600" i="1" dirty="0" err="1">
                <a:solidFill>
                  <a:srgbClr val="0070C0"/>
                </a:solidFill>
              </a:rPr>
              <a:t>never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know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where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house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key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is</a:t>
            </a:r>
            <a:r>
              <a:rPr lang="hr-HR" sz="2600" i="1" dirty="0">
                <a:solidFill>
                  <a:srgbClr val="0070C0"/>
                </a:solidFill>
              </a:rPr>
              <a:t>.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EAA30D-2C90-491D-8C42-F69F5F21AD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C6886BD2-3730-425C-9543-1DEE91E416C6}"/>
              </a:ext>
            </a:extLst>
          </p:cNvPr>
          <p:cNvSpPr/>
          <p:nvPr/>
        </p:nvSpPr>
        <p:spPr>
          <a:xfrm rot="3665191">
            <a:off x="4798956" y="-224345"/>
            <a:ext cx="546031" cy="179407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00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B89C9-1C3B-4E5B-8008-C75A6CF8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58971"/>
            <a:ext cx="6248769" cy="1381412"/>
          </a:xfrm>
        </p:spPr>
        <p:txBody>
          <a:bodyPr>
            <a:normAutofit/>
          </a:bodyPr>
          <a:lstStyle/>
          <a:p>
            <a:r>
              <a:rPr lang="hr-HR" sz="2000" b="1" dirty="0" err="1"/>
              <a:t>Task</a:t>
            </a:r>
            <a:r>
              <a:rPr lang="hr-HR" sz="2000" b="1" dirty="0"/>
              <a:t> 4: </a:t>
            </a:r>
            <a:r>
              <a:rPr lang="hr-HR" sz="2000" b="1" dirty="0" err="1"/>
              <a:t>Listen</a:t>
            </a:r>
            <a:r>
              <a:rPr lang="hr-HR" sz="2000" b="1" dirty="0"/>
              <a:t> to Mrs Baker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box.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https://www.e-sfera.hr/dodatni-digitalni-sadrzaji/f71282b8-8844-45db-af07-425849b5ed3f/</a:t>
            </a:r>
            <a:endParaRPr lang="hr-HR" sz="2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F62366-A183-46CB-AFB0-A5D75F01E7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DB12D8-12EB-440F-9146-1ACDC22701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865" y="2420576"/>
            <a:ext cx="5668580" cy="40888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86052E-F7DD-4B66-BD4C-CBDC778600BD}"/>
              </a:ext>
            </a:extLst>
          </p:cNvPr>
          <p:cNvSpPr txBox="1"/>
          <p:nvPr/>
        </p:nvSpPr>
        <p:spPr>
          <a:xfrm>
            <a:off x="2290439" y="3515558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often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4011A1-E75F-428F-A158-B69859014B0B}"/>
              </a:ext>
            </a:extLst>
          </p:cNvPr>
          <p:cNvSpPr txBox="1"/>
          <p:nvPr/>
        </p:nvSpPr>
        <p:spPr>
          <a:xfrm>
            <a:off x="2017701" y="3874494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usually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FB5CB0-7A1D-4149-8990-4653A0EC9D30}"/>
              </a:ext>
            </a:extLst>
          </p:cNvPr>
          <p:cNvSpPr txBox="1"/>
          <p:nvPr/>
        </p:nvSpPr>
        <p:spPr>
          <a:xfrm>
            <a:off x="3061400" y="4574472"/>
            <a:ext cx="127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sometimes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B6E7E6-96F1-46C9-AF27-17E4E0AEF343}"/>
              </a:ext>
            </a:extLst>
          </p:cNvPr>
          <p:cNvSpPr txBox="1"/>
          <p:nvPr/>
        </p:nvSpPr>
        <p:spPr>
          <a:xfrm>
            <a:off x="2080898" y="4224483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never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1503D4-C6CF-42A4-B02A-4D1B57B1F868}"/>
              </a:ext>
            </a:extLst>
          </p:cNvPr>
          <p:cNvSpPr txBox="1"/>
          <p:nvPr/>
        </p:nvSpPr>
        <p:spPr>
          <a:xfrm>
            <a:off x="2101217" y="4914065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rarely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355455-C79D-4F52-9538-D943C79F6311}"/>
              </a:ext>
            </a:extLst>
          </p:cNvPr>
          <p:cNvSpPr txBox="1"/>
          <p:nvPr/>
        </p:nvSpPr>
        <p:spPr>
          <a:xfrm>
            <a:off x="2017701" y="5273001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always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A470B6-8301-46E3-A89E-A78F724F5019}"/>
              </a:ext>
            </a:extLst>
          </p:cNvPr>
          <p:cNvSpPr txBox="1"/>
          <p:nvPr/>
        </p:nvSpPr>
        <p:spPr>
          <a:xfrm>
            <a:off x="2101217" y="5603647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usually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BA5E52-5763-442E-931E-D171B1963A96}"/>
              </a:ext>
            </a:extLst>
          </p:cNvPr>
          <p:cNvSpPr txBox="1"/>
          <p:nvPr/>
        </p:nvSpPr>
        <p:spPr>
          <a:xfrm>
            <a:off x="2290439" y="5952187"/>
            <a:ext cx="98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always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57B39AA-269F-4162-9455-5D590AC9A61F}"/>
              </a:ext>
            </a:extLst>
          </p:cNvPr>
          <p:cNvCxnSpPr/>
          <p:nvPr/>
        </p:nvCxnSpPr>
        <p:spPr>
          <a:xfrm>
            <a:off x="3270941" y="3884890"/>
            <a:ext cx="75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072B97-F6E7-41FF-A921-DFE8B2149363}"/>
              </a:ext>
            </a:extLst>
          </p:cNvPr>
          <p:cNvCxnSpPr/>
          <p:nvPr/>
        </p:nvCxnSpPr>
        <p:spPr>
          <a:xfrm>
            <a:off x="4021583" y="4943804"/>
            <a:ext cx="75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F1391D9-B6A3-4117-B9A7-EE2A1BDCC4EE}"/>
              </a:ext>
            </a:extLst>
          </p:cNvPr>
          <p:cNvCxnSpPr>
            <a:cxnSpLocks/>
          </p:cNvCxnSpPr>
          <p:nvPr/>
        </p:nvCxnSpPr>
        <p:spPr>
          <a:xfrm flipV="1">
            <a:off x="2895620" y="5273001"/>
            <a:ext cx="527721" cy="103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8591BEC-ADE2-4D68-B0CA-12393E87DD5D}"/>
              </a:ext>
            </a:extLst>
          </p:cNvPr>
          <p:cNvCxnSpPr>
            <a:cxnSpLocks/>
          </p:cNvCxnSpPr>
          <p:nvPr/>
        </p:nvCxnSpPr>
        <p:spPr>
          <a:xfrm>
            <a:off x="2943466" y="5642333"/>
            <a:ext cx="479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0395FDC-3983-4968-90AA-D73180187D6A}"/>
              </a:ext>
            </a:extLst>
          </p:cNvPr>
          <p:cNvCxnSpPr>
            <a:cxnSpLocks/>
          </p:cNvCxnSpPr>
          <p:nvPr/>
        </p:nvCxnSpPr>
        <p:spPr>
          <a:xfrm>
            <a:off x="2895620" y="5972979"/>
            <a:ext cx="527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A9F026-9C34-4C23-A846-B6BA0CEF0D04}"/>
              </a:ext>
            </a:extLst>
          </p:cNvPr>
          <p:cNvCxnSpPr>
            <a:cxnSpLocks/>
          </p:cNvCxnSpPr>
          <p:nvPr/>
        </p:nvCxnSpPr>
        <p:spPr>
          <a:xfrm>
            <a:off x="3129899" y="6321519"/>
            <a:ext cx="64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BAFA530-795F-4220-A984-7AD1BF0CEC23}"/>
              </a:ext>
            </a:extLst>
          </p:cNvPr>
          <p:cNvCxnSpPr>
            <a:cxnSpLocks/>
          </p:cNvCxnSpPr>
          <p:nvPr/>
        </p:nvCxnSpPr>
        <p:spPr>
          <a:xfrm>
            <a:off x="2932868" y="4243826"/>
            <a:ext cx="490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C6333B4-0E5E-4072-90A9-9AA651BAB4F5}"/>
              </a:ext>
            </a:extLst>
          </p:cNvPr>
          <p:cNvCxnSpPr>
            <a:cxnSpLocks/>
          </p:cNvCxnSpPr>
          <p:nvPr/>
        </p:nvCxnSpPr>
        <p:spPr>
          <a:xfrm>
            <a:off x="2932868" y="4573902"/>
            <a:ext cx="3380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AFDFA9-47A5-4866-8615-AE0F1E97EA4E}"/>
              </a:ext>
            </a:extLst>
          </p:cNvPr>
          <p:cNvSpPr txBox="1"/>
          <p:nvPr/>
        </p:nvSpPr>
        <p:spPr>
          <a:xfrm>
            <a:off x="7181249" y="1620999"/>
            <a:ext cx="4447712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800" b="1" i="1" dirty="0" err="1"/>
              <a:t>Present</a:t>
            </a:r>
            <a:r>
              <a:rPr lang="hr-HR" sz="1800" b="1" i="1" dirty="0"/>
              <a:t> </a:t>
            </a:r>
            <a:r>
              <a:rPr lang="hr-HR" sz="1800" b="1" i="1" dirty="0" err="1"/>
              <a:t>simple</a:t>
            </a:r>
            <a:r>
              <a:rPr lang="hr-HR" sz="1800" b="1" i="1" dirty="0"/>
              <a:t> tvorimo tako da na osnovu glagola dodamo nastavak s/</a:t>
            </a:r>
            <a:r>
              <a:rPr lang="hr-HR" sz="1800" b="1" i="1" dirty="0" err="1"/>
              <a:t>es</a:t>
            </a:r>
            <a:r>
              <a:rPr lang="hr-HR" sz="1800" b="1" i="1" dirty="0"/>
              <a:t> u 3. licu jednine.</a:t>
            </a:r>
          </a:p>
          <a:p>
            <a:r>
              <a:rPr lang="hr-HR" sz="1800" b="1" i="1" dirty="0"/>
              <a:t>Npr. I/</a:t>
            </a:r>
            <a:r>
              <a:rPr lang="hr-HR" sz="1800" b="1" i="1" dirty="0" err="1"/>
              <a:t>you</a:t>
            </a:r>
            <a:r>
              <a:rPr lang="hr-HR" sz="1800" b="1" i="1" dirty="0"/>
              <a:t>/</a:t>
            </a:r>
            <a:r>
              <a:rPr lang="hr-HR" sz="1800" b="1" i="1" dirty="0" err="1"/>
              <a:t>we</a:t>
            </a:r>
            <a:r>
              <a:rPr lang="hr-HR" sz="1800" b="1" i="1" dirty="0"/>
              <a:t>/</a:t>
            </a:r>
            <a:r>
              <a:rPr lang="hr-HR" sz="1800" b="1" i="1" dirty="0" err="1"/>
              <a:t>they</a:t>
            </a:r>
            <a:r>
              <a:rPr lang="hr-HR" sz="1800" b="1" i="1" dirty="0"/>
              <a:t> </a:t>
            </a:r>
            <a:r>
              <a:rPr lang="hr-HR" sz="1800" b="1" i="1" dirty="0" err="1"/>
              <a:t>collect</a:t>
            </a:r>
            <a:r>
              <a:rPr lang="hr-HR" sz="1800" b="1" i="1" dirty="0"/>
              <a:t> </a:t>
            </a:r>
            <a:r>
              <a:rPr lang="hr-HR" sz="1800" b="1" i="1" dirty="0" err="1"/>
              <a:t>stickers</a:t>
            </a:r>
            <a:r>
              <a:rPr lang="hr-HR" sz="1800" b="1" i="1" dirty="0"/>
              <a:t>.</a:t>
            </a:r>
          </a:p>
          <a:p>
            <a:r>
              <a:rPr lang="hr-HR" sz="1800" b="1" i="1" dirty="0"/>
              <a:t>        He/</a:t>
            </a:r>
            <a:r>
              <a:rPr lang="hr-HR" sz="1800" b="1" i="1" dirty="0" err="1"/>
              <a:t>she</a:t>
            </a:r>
            <a:r>
              <a:rPr lang="hr-HR" sz="1800" b="1" i="1" dirty="0"/>
              <a:t>/</a:t>
            </a:r>
            <a:r>
              <a:rPr lang="hr-HR" sz="1800" b="1" i="1" dirty="0" err="1"/>
              <a:t>it</a:t>
            </a:r>
            <a:r>
              <a:rPr lang="hr-HR" sz="1800" b="1" i="1" dirty="0"/>
              <a:t> </a:t>
            </a:r>
            <a:r>
              <a:rPr lang="hr-HR" sz="1800" b="1" i="1" dirty="0" err="1"/>
              <a:t>collect</a:t>
            </a:r>
            <a:r>
              <a:rPr lang="hr-HR" sz="1800" b="1" i="1" dirty="0" err="1">
                <a:solidFill>
                  <a:srgbClr val="FF0000"/>
                </a:solidFill>
              </a:rPr>
              <a:t>s</a:t>
            </a:r>
            <a:r>
              <a:rPr lang="hr-HR" sz="1800" b="1" i="1" dirty="0"/>
              <a:t> </a:t>
            </a:r>
            <a:r>
              <a:rPr lang="hr-HR" sz="1800" b="1" i="1" dirty="0" err="1"/>
              <a:t>stickers</a:t>
            </a:r>
            <a:r>
              <a:rPr lang="hr-HR" sz="1800" b="1" i="1" dirty="0"/>
              <a:t>.</a:t>
            </a:r>
          </a:p>
          <a:p>
            <a:r>
              <a:rPr lang="hr-HR" sz="1800" b="1" i="1" dirty="0" err="1"/>
              <a:t>Present</a:t>
            </a:r>
            <a:r>
              <a:rPr lang="hr-HR" sz="1800" b="1" i="1" dirty="0"/>
              <a:t> </a:t>
            </a:r>
            <a:r>
              <a:rPr lang="hr-HR" sz="1800" b="1" i="1" dirty="0" err="1"/>
              <a:t>simple</a:t>
            </a:r>
            <a:r>
              <a:rPr lang="hr-HR" sz="1800" b="1" i="1" dirty="0"/>
              <a:t> je sadašnje glagolsko vrijeme koje upotrebljavamo kada opisujemo ljude i govorimo o svojim svakodnevnim aktivnostima i navikama. </a:t>
            </a:r>
            <a:endParaRPr lang="en-US" sz="1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71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20CE9-D3E2-4DD8-BE56-09F98315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463" y="165501"/>
            <a:ext cx="6072327" cy="1388170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6: </a:t>
            </a:r>
            <a:r>
              <a:rPr lang="hr-HR" b="1" dirty="0" err="1"/>
              <a:t>Practice</a:t>
            </a:r>
            <a:r>
              <a:rPr lang="hr-HR" b="1" dirty="0"/>
              <a:t> </a:t>
            </a:r>
            <a:r>
              <a:rPr lang="hr-HR" b="1" dirty="0" err="1"/>
              <a:t>pronunciation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sort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verbs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column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471DFF-AFDB-4CBB-B82A-A512BD0B4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C9A9C2-1B2B-487D-9F5C-2BDE12FEFE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754" y="2604158"/>
            <a:ext cx="10190710" cy="31752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2842E-A2F4-46AB-B133-1A35C3050846}"/>
              </a:ext>
            </a:extLst>
          </p:cNvPr>
          <p:cNvSpPr txBox="1"/>
          <p:nvPr/>
        </p:nvSpPr>
        <p:spPr>
          <a:xfrm>
            <a:off x="5699463" y="3844031"/>
            <a:ext cx="1473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walks</a:t>
            </a:r>
          </a:p>
          <a:p>
            <a:r>
              <a:rPr lang="en-US" i="1" dirty="0">
                <a:solidFill>
                  <a:srgbClr val="FF0000"/>
                </a:solidFill>
              </a:rPr>
              <a:t>makes</a:t>
            </a:r>
          </a:p>
          <a:p>
            <a:r>
              <a:rPr lang="en-US" i="1" dirty="0">
                <a:solidFill>
                  <a:srgbClr val="FF0000"/>
                </a:solidFill>
              </a:rPr>
              <a:t>oversleeps</a:t>
            </a:r>
          </a:p>
          <a:p>
            <a:r>
              <a:rPr lang="en-US" i="1" dirty="0">
                <a:solidFill>
                  <a:srgbClr val="FF0000"/>
                </a:solidFill>
              </a:rPr>
              <a:t>writes</a:t>
            </a:r>
          </a:p>
          <a:p>
            <a:r>
              <a:rPr lang="en-US" i="1" dirty="0">
                <a:solidFill>
                  <a:srgbClr val="FF0000"/>
                </a:solidFill>
              </a:rPr>
              <a:t>waits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A4B746-AC91-41F9-B361-E809C9A77D0A}"/>
              </a:ext>
            </a:extLst>
          </p:cNvPr>
          <p:cNvSpPr txBox="1"/>
          <p:nvPr/>
        </p:nvSpPr>
        <p:spPr>
          <a:xfrm>
            <a:off x="7377344" y="3844031"/>
            <a:ext cx="1473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grabs</a:t>
            </a:r>
          </a:p>
          <a:p>
            <a:r>
              <a:rPr lang="en-US" i="1" dirty="0">
                <a:solidFill>
                  <a:srgbClr val="FF0000"/>
                </a:solidFill>
              </a:rPr>
              <a:t>stays</a:t>
            </a:r>
          </a:p>
          <a:p>
            <a:r>
              <a:rPr lang="en-US" i="1" dirty="0">
                <a:solidFill>
                  <a:srgbClr val="FF0000"/>
                </a:solidFill>
              </a:rPr>
              <a:t>knows</a:t>
            </a:r>
          </a:p>
          <a:p>
            <a:r>
              <a:rPr lang="en-US" i="1" dirty="0">
                <a:solidFill>
                  <a:srgbClr val="FF0000"/>
                </a:solidFill>
              </a:rPr>
              <a:t>comes</a:t>
            </a:r>
          </a:p>
          <a:p>
            <a:r>
              <a:rPr lang="en-US" i="1" dirty="0">
                <a:solidFill>
                  <a:srgbClr val="FF0000"/>
                </a:solidFill>
              </a:rPr>
              <a:t>leaves</a:t>
            </a:r>
          </a:p>
          <a:p>
            <a:r>
              <a:rPr lang="en-US" i="1" dirty="0">
                <a:solidFill>
                  <a:srgbClr val="FF0000"/>
                </a:solidFill>
              </a:rPr>
              <a:t>complains</a:t>
            </a:r>
          </a:p>
          <a:p>
            <a:r>
              <a:rPr lang="en-US" i="1" dirty="0">
                <a:solidFill>
                  <a:srgbClr val="FF0000"/>
                </a:solidFill>
              </a:rPr>
              <a:t>lies</a:t>
            </a:r>
          </a:p>
          <a:p>
            <a:r>
              <a:rPr lang="en-US" i="1" dirty="0">
                <a:solidFill>
                  <a:srgbClr val="FF0000"/>
                </a:solidFill>
              </a:rPr>
              <a:t>goes</a:t>
            </a:r>
          </a:p>
          <a:p>
            <a:r>
              <a:rPr lang="en-US" i="1" dirty="0">
                <a:solidFill>
                  <a:srgbClr val="FF0000"/>
                </a:solidFill>
              </a:rPr>
              <a:t>hands</a:t>
            </a:r>
          </a:p>
          <a:p>
            <a:r>
              <a:rPr lang="en-US" i="1" dirty="0">
                <a:solidFill>
                  <a:srgbClr val="FF0000"/>
                </a:solidFill>
              </a:rPr>
              <a:t>says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855529-31BD-4018-BBA5-DB9371B16F40}"/>
              </a:ext>
            </a:extLst>
          </p:cNvPr>
          <p:cNvSpPr txBox="1"/>
          <p:nvPr/>
        </p:nvSpPr>
        <p:spPr>
          <a:xfrm>
            <a:off x="9019713" y="3844031"/>
            <a:ext cx="147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organizes</a:t>
            </a:r>
          </a:p>
          <a:p>
            <a:r>
              <a:rPr lang="en-US" i="1" dirty="0">
                <a:solidFill>
                  <a:srgbClr val="FF0000"/>
                </a:solidFill>
              </a:rPr>
              <a:t>rushes</a:t>
            </a:r>
          </a:p>
          <a:p>
            <a:r>
              <a:rPr lang="en-US" i="1" dirty="0">
                <a:solidFill>
                  <a:srgbClr val="FF0000"/>
                </a:solidFill>
              </a:rPr>
              <a:t>manages</a:t>
            </a:r>
          </a:p>
        </p:txBody>
      </p:sp>
    </p:spTree>
    <p:extLst>
      <p:ext uri="{BB962C8B-B14F-4D97-AF65-F5344CB8AC3E}">
        <p14:creationId xmlns:p14="http://schemas.microsoft.com/office/powerpoint/2010/main" xmlns="" val="341192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2F8D62-D985-4947-B31F-F5F51069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763" y="272033"/>
            <a:ext cx="4553505" cy="1750976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1: </a:t>
            </a:r>
            <a:r>
              <a:rPr lang="en-US" b="1" dirty="0"/>
              <a:t>Complete the text with the present simple form of the verbs 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smtClean="0"/>
              <a:t>box</a:t>
            </a:r>
            <a:endParaRPr lang="hr-HR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A2AA27-CE68-4330-A4F8-53975030E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638"/>
          <a:stretch/>
        </p:blipFill>
        <p:spPr>
          <a:xfrm>
            <a:off x="1" y="1"/>
            <a:ext cx="6175723" cy="57527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B1A47-E66C-409F-9F04-D0495FFBC4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014" y="3812867"/>
            <a:ext cx="6152209" cy="2497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8E3CBB-F3C2-493E-BD2C-8E3A4D6CE704}"/>
              </a:ext>
            </a:extLst>
          </p:cNvPr>
          <p:cNvSpPr txBox="1"/>
          <p:nvPr/>
        </p:nvSpPr>
        <p:spPr>
          <a:xfrm>
            <a:off x="772358" y="2467991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get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101743-9EF2-4498-93E2-70D943F5D2BC}"/>
              </a:ext>
            </a:extLst>
          </p:cNvPr>
          <p:cNvSpPr txBox="1"/>
          <p:nvPr/>
        </p:nvSpPr>
        <p:spPr>
          <a:xfrm>
            <a:off x="772032" y="2691699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get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5FB5DC-6769-45F7-8C64-3DA4F8AB2429}"/>
              </a:ext>
            </a:extLst>
          </p:cNvPr>
          <p:cNvSpPr txBox="1"/>
          <p:nvPr/>
        </p:nvSpPr>
        <p:spPr>
          <a:xfrm>
            <a:off x="2897558" y="2741041"/>
            <a:ext cx="72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41BC53-C440-4DB0-9005-C8A91978595F}"/>
              </a:ext>
            </a:extLst>
          </p:cNvPr>
          <p:cNvSpPr txBox="1"/>
          <p:nvPr/>
        </p:nvSpPr>
        <p:spPr>
          <a:xfrm>
            <a:off x="2771226" y="2462073"/>
            <a:ext cx="75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brush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CADBEF-B1F7-44A2-8CDD-3F57A4D1EC65}"/>
              </a:ext>
            </a:extLst>
          </p:cNvPr>
          <p:cNvSpPr txBox="1"/>
          <p:nvPr/>
        </p:nvSpPr>
        <p:spPr>
          <a:xfrm>
            <a:off x="4498020" y="2479088"/>
            <a:ext cx="72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AEE4AB-AF42-442E-8A78-B30096D12D06}"/>
              </a:ext>
            </a:extLst>
          </p:cNvPr>
          <p:cNvSpPr txBox="1"/>
          <p:nvPr/>
        </p:nvSpPr>
        <p:spPr>
          <a:xfrm>
            <a:off x="1145133" y="2925707"/>
            <a:ext cx="79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makes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0F8138-D9B1-478D-8EB4-9E76FF3E6CF5}"/>
              </a:ext>
            </a:extLst>
          </p:cNvPr>
          <p:cNvSpPr txBox="1"/>
          <p:nvPr/>
        </p:nvSpPr>
        <p:spPr>
          <a:xfrm>
            <a:off x="3822315" y="2925707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2052C9-B9D8-4937-BB5A-26F278B08805}"/>
              </a:ext>
            </a:extLst>
          </p:cNvPr>
          <p:cNvSpPr txBox="1"/>
          <p:nvPr/>
        </p:nvSpPr>
        <p:spPr>
          <a:xfrm>
            <a:off x="1975282" y="3150429"/>
            <a:ext cx="7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walk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175B40-C1F1-4D35-905C-F274A91361F5}"/>
              </a:ext>
            </a:extLst>
          </p:cNvPr>
          <p:cNvSpPr txBox="1"/>
          <p:nvPr/>
        </p:nvSpPr>
        <p:spPr>
          <a:xfrm>
            <a:off x="1376128" y="4460636"/>
            <a:ext cx="9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throws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BF2E14-6B63-47BC-A945-2C1673D8DE7C}"/>
              </a:ext>
            </a:extLst>
          </p:cNvPr>
          <p:cNvSpPr txBox="1"/>
          <p:nvPr/>
        </p:nvSpPr>
        <p:spPr>
          <a:xfrm>
            <a:off x="3947605" y="4198228"/>
            <a:ext cx="7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grabs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86070A-762D-4C1B-A30D-9F5743A7C17F}"/>
              </a:ext>
            </a:extLst>
          </p:cNvPr>
          <p:cNvSpPr txBox="1"/>
          <p:nvPr/>
        </p:nvSpPr>
        <p:spPr>
          <a:xfrm>
            <a:off x="1386396" y="4198228"/>
            <a:ext cx="7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rushes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19E731-89A7-491B-916F-CC911EDCF517}"/>
              </a:ext>
            </a:extLst>
          </p:cNvPr>
          <p:cNvSpPr txBox="1"/>
          <p:nvPr/>
        </p:nvSpPr>
        <p:spPr>
          <a:xfrm>
            <a:off x="2738069" y="5125635"/>
            <a:ext cx="75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meet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B91C86-6675-4875-ADC7-99ABE09230E4}"/>
              </a:ext>
            </a:extLst>
          </p:cNvPr>
          <p:cNvSpPr txBox="1"/>
          <p:nvPr/>
        </p:nvSpPr>
        <p:spPr>
          <a:xfrm>
            <a:off x="924758" y="3997002"/>
            <a:ext cx="6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ADFEEB-E16F-4E01-AADA-E7F55C11C436}"/>
              </a:ext>
            </a:extLst>
          </p:cNvPr>
          <p:cNvSpPr txBox="1"/>
          <p:nvPr/>
        </p:nvSpPr>
        <p:spPr>
          <a:xfrm>
            <a:off x="3464566" y="4889308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3339EE-6CBD-4104-9F54-1D408DE77F60}"/>
              </a:ext>
            </a:extLst>
          </p:cNvPr>
          <p:cNvSpPr txBox="1"/>
          <p:nvPr/>
        </p:nvSpPr>
        <p:spPr>
          <a:xfrm>
            <a:off x="4674102" y="4662001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eat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5BB1A0-DA47-486D-82E8-F5914D9D367A}"/>
              </a:ext>
            </a:extLst>
          </p:cNvPr>
          <p:cNvSpPr txBox="1"/>
          <p:nvPr/>
        </p:nvSpPr>
        <p:spPr>
          <a:xfrm>
            <a:off x="3751646" y="4446735"/>
            <a:ext cx="88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shouts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4EFAD6-28AD-4D77-B67A-EA19BA477035}"/>
              </a:ext>
            </a:extLst>
          </p:cNvPr>
          <p:cNvSpPr txBox="1"/>
          <p:nvPr/>
        </p:nvSpPr>
        <p:spPr>
          <a:xfrm>
            <a:off x="1627573" y="4665728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join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49CDFE-06F8-42F6-9978-6272106E5913}"/>
              </a:ext>
            </a:extLst>
          </p:cNvPr>
          <p:cNvSpPr txBox="1"/>
          <p:nvPr/>
        </p:nvSpPr>
        <p:spPr>
          <a:xfrm>
            <a:off x="594807" y="5082854"/>
            <a:ext cx="6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goes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24E60C-ACBD-4198-9893-5A50CD4BA045}"/>
              </a:ext>
            </a:extLst>
          </p:cNvPr>
          <p:cNvSpPr txBox="1"/>
          <p:nvPr/>
        </p:nvSpPr>
        <p:spPr>
          <a:xfrm>
            <a:off x="4649893" y="5125635"/>
            <a:ext cx="7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C035BC-09F0-4F1A-A44C-F5E3B8D5DFEA}"/>
              </a:ext>
            </a:extLst>
          </p:cNvPr>
          <p:cNvSpPr txBox="1"/>
          <p:nvPr/>
        </p:nvSpPr>
        <p:spPr>
          <a:xfrm>
            <a:off x="10678356" y="4292669"/>
            <a:ext cx="7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take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F756C76-74FA-48C8-BDEF-994B2AEEAC8D}"/>
              </a:ext>
            </a:extLst>
          </p:cNvPr>
          <p:cNvSpPr txBox="1"/>
          <p:nvPr/>
        </p:nvSpPr>
        <p:spPr>
          <a:xfrm>
            <a:off x="8523972" y="4295656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feel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996282-8A5E-4DFF-A4C1-24538961951F}"/>
              </a:ext>
            </a:extLst>
          </p:cNvPr>
          <p:cNvSpPr txBox="1"/>
          <p:nvPr/>
        </p:nvSpPr>
        <p:spPr>
          <a:xfrm>
            <a:off x="6902221" y="4292669"/>
            <a:ext cx="77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1BC383-0E94-427A-AA59-15B1352E585C}"/>
              </a:ext>
            </a:extLst>
          </p:cNvPr>
          <p:cNvSpPr txBox="1"/>
          <p:nvPr/>
        </p:nvSpPr>
        <p:spPr>
          <a:xfrm>
            <a:off x="7428182" y="4570749"/>
            <a:ext cx="64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gets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6997AF5-20ED-4358-ABF7-C7FE568E8C55}"/>
              </a:ext>
            </a:extLst>
          </p:cNvPr>
          <p:cNvSpPr txBox="1"/>
          <p:nvPr/>
        </p:nvSpPr>
        <p:spPr>
          <a:xfrm>
            <a:off x="6751698" y="5401692"/>
            <a:ext cx="86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makes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F6DB849-66C4-49E9-BF01-E711620BA146}"/>
              </a:ext>
            </a:extLst>
          </p:cNvPr>
          <p:cNvSpPr txBox="1"/>
          <p:nvPr/>
        </p:nvSpPr>
        <p:spPr>
          <a:xfrm>
            <a:off x="9950129" y="5215775"/>
            <a:ext cx="64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stay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B84490A-BCCE-4966-B182-F84F328A5A9A}"/>
              </a:ext>
            </a:extLst>
          </p:cNvPr>
          <p:cNvSpPr txBox="1"/>
          <p:nvPr/>
        </p:nvSpPr>
        <p:spPr>
          <a:xfrm>
            <a:off x="7469229" y="5215775"/>
            <a:ext cx="64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chat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418A83F-F6E6-4E8E-A09B-1172126A7DDA}"/>
              </a:ext>
            </a:extLst>
          </p:cNvPr>
          <p:cNvSpPr txBox="1"/>
          <p:nvPr/>
        </p:nvSpPr>
        <p:spPr>
          <a:xfrm>
            <a:off x="8695307" y="4957137"/>
            <a:ext cx="6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stop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729503B-8211-4E4B-980C-3C49A5C5CD72}"/>
              </a:ext>
            </a:extLst>
          </p:cNvPr>
          <p:cNvSpPr txBox="1"/>
          <p:nvPr/>
        </p:nvSpPr>
        <p:spPr>
          <a:xfrm>
            <a:off x="6467525" y="4957137"/>
            <a:ext cx="5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put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D95FEA5-9D6E-4B35-B782-BA7D9CC124B2}"/>
              </a:ext>
            </a:extLst>
          </p:cNvPr>
          <p:cNvSpPr txBox="1"/>
          <p:nvPr/>
        </p:nvSpPr>
        <p:spPr>
          <a:xfrm>
            <a:off x="9527629" y="4524323"/>
            <a:ext cx="7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sees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AB31A3-A343-4C34-91BC-BFB0822F0562}"/>
              </a:ext>
            </a:extLst>
          </p:cNvPr>
          <p:cNvSpPr txBox="1"/>
          <p:nvPr/>
        </p:nvSpPr>
        <p:spPr>
          <a:xfrm>
            <a:off x="7675581" y="5860801"/>
            <a:ext cx="7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hates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3C79C2-55C8-499C-BB8E-0AC2BF5DE294}"/>
              </a:ext>
            </a:extLst>
          </p:cNvPr>
          <p:cNvSpPr txBox="1"/>
          <p:nvPr/>
        </p:nvSpPr>
        <p:spPr>
          <a:xfrm>
            <a:off x="8952493" y="5638342"/>
            <a:ext cx="7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order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2BD6B44-184B-4A4D-99EF-D6B7725C56C1}"/>
              </a:ext>
            </a:extLst>
          </p:cNvPr>
          <p:cNvSpPr txBox="1"/>
          <p:nvPr/>
        </p:nvSpPr>
        <p:spPr>
          <a:xfrm>
            <a:off x="6467524" y="5633902"/>
            <a:ext cx="16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binge-</a:t>
            </a:r>
            <a:r>
              <a:rPr lang="hr-HR" i="1" dirty="0" err="1">
                <a:solidFill>
                  <a:srgbClr val="FF0000"/>
                </a:solidFill>
              </a:rPr>
              <a:t>watch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C3095-FADF-4273-9B74-AE5B7416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12" y="506800"/>
            <a:ext cx="10918238" cy="700563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2: Make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</a:t>
            </a:r>
            <a:r>
              <a:rPr lang="hr-HR" b="1" dirty="0" err="1"/>
              <a:t>by</a:t>
            </a:r>
            <a:r>
              <a:rPr lang="hr-HR" b="1" dirty="0"/>
              <a:t> </a:t>
            </a:r>
            <a:r>
              <a:rPr lang="hr-HR" b="1" dirty="0" err="1"/>
              <a:t>using</a:t>
            </a:r>
            <a:r>
              <a:rPr lang="hr-HR" b="1" dirty="0"/>
              <a:t> don’t or </a:t>
            </a:r>
            <a:r>
              <a:rPr lang="hr-HR" b="1" dirty="0" err="1"/>
              <a:t>doesn</a:t>
            </a:r>
            <a:r>
              <a:rPr lang="hr-HR" b="1" dirty="0"/>
              <a:t>’t.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7507EE-82FB-4554-B6BD-1652FE84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631"/>
          <a:stretch/>
        </p:blipFill>
        <p:spPr>
          <a:xfrm>
            <a:off x="1223541" y="1503992"/>
            <a:ext cx="9317828" cy="48472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5AC4E6-7EFF-45E3-BC60-3EAC42BB23B0}"/>
              </a:ext>
            </a:extLst>
          </p:cNvPr>
          <p:cNvSpPr txBox="1"/>
          <p:nvPr/>
        </p:nvSpPr>
        <p:spPr>
          <a:xfrm>
            <a:off x="2031506" y="2817702"/>
            <a:ext cx="684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Diane’s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mum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doesn’t</a:t>
            </a:r>
            <a:r>
              <a:rPr lang="hr-HR" i="1" dirty="0">
                <a:solidFill>
                  <a:srgbClr val="FF0000"/>
                </a:solidFill>
              </a:rPr>
              <a:t> make </a:t>
            </a:r>
            <a:r>
              <a:rPr lang="hr-HR" i="1" dirty="0" err="1">
                <a:solidFill>
                  <a:srgbClr val="FF0000"/>
                </a:solidFill>
              </a:rPr>
              <a:t>delicious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pancakes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4FB7A1-0A2D-4A21-9B29-A25663C3264B}"/>
              </a:ext>
            </a:extLst>
          </p:cNvPr>
          <p:cNvSpPr txBox="1"/>
          <p:nvPr/>
        </p:nvSpPr>
        <p:spPr>
          <a:xfrm>
            <a:off x="2031506" y="3440316"/>
            <a:ext cx="684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Diane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friends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take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bus to </a:t>
            </a:r>
            <a:r>
              <a:rPr lang="hr-HR" i="1" dirty="0" err="1">
                <a:solidFill>
                  <a:srgbClr val="FF0000"/>
                </a:solidFill>
              </a:rPr>
              <a:t>school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D9A5F5-C204-4AC2-9BE6-57618D11A5D0}"/>
              </a:ext>
            </a:extLst>
          </p:cNvPr>
          <p:cNvSpPr txBox="1"/>
          <p:nvPr/>
        </p:nvSpPr>
        <p:spPr>
          <a:xfrm>
            <a:off x="2031506" y="3960314"/>
            <a:ext cx="684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have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lunch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in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schoolyard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D40AE6-46FC-44A0-86E1-5BDFDE466C0A}"/>
              </a:ext>
            </a:extLst>
          </p:cNvPr>
          <p:cNvSpPr txBox="1"/>
          <p:nvPr/>
        </p:nvSpPr>
        <p:spPr>
          <a:xfrm>
            <a:off x="2031506" y="4536959"/>
            <a:ext cx="684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They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hang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around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playground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until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five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50F7B0-1FEB-492C-BAAB-1C392610DC9F}"/>
              </a:ext>
            </a:extLst>
          </p:cNvPr>
          <p:cNvSpPr txBox="1"/>
          <p:nvPr/>
        </p:nvSpPr>
        <p:spPr>
          <a:xfrm>
            <a:off x="2031506" y="5166501"/>
            <a:ext cx="7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Diane’s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mum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doesn’t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feel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calm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when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sees</a:t>
            </a:r>
            <a:r>
              <a:rPr lang="hr-HR" i="1" dirty="0">
                <a:solidFill>
                  <a:srgbClr val="FF0000"/>
                </a:solidFill>
              </a:rPr>
              <a:t> Diane sleeping </a:t>
            </a:r>
            <a:r>
              <a:rPr lang="hr-HR" i="1" dirty="0" err="1">
                <a:solidFill>
                  <a:srgbClr val="FF0000"/>
                </a:solidFill>
              </a:rPr>
              <a:t>during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day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9FC65D-4E75-4224-B803-C4DD6B08748D}"/>
              </a:ext>
            </a:extLst>
          </p:cNvPr>
          <p:cNvSpPr txBox="1"/>
          <p:nvPr/>
        </p:nvSpPr>
        <p:spPr>
          <a:xfrm>
            <a:off x="2031506" y="5767728"/>
            <a:ext cx="684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Alice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Diane </a:t>
            </a:r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r>
              <a:rPr lang="hr-HR" i="1" dirty="0">
                <a:solidFill>
                  <a:srgbClr val="FF0000"/>
                </a:solidFill>
              </a:rPr>
              <a:t> to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cinema</a:t>
            </a:r>
            <a:r>
              <a:rPr lang="hr-HR" i="1" dirty="0">
                <a:solidFill>
                  <a:srgbClr val="FF0000"/>
                </a:solidFill>
              </a:rPr>
              <a:t> at </a:t>
            </a:r>
            <a:r>
              <a:rPr lang="hr-HR" i="1" dirty="0" err="1">
                <a:solidFill>
                  <a:srgbClr val="FF0000"/>
                </a:solidFill>
              </a:rPr>
              <a:t>weekends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42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B6748-AF6D-4C35-8E70-3049BDD5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20" y="620196"/>
            <a:ext cx="10161406" cy="793287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Unsramble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1BF0A3-82E8-45E4-A1C8-750C8AD0FD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373" y="1589103"/>
            <a:ext cx="8706208" cy="4880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DAE731-93D8-4ED0-9580-CDE22412F5E8}"/>
              </a:ext>
            </a:extLst>
          </p:cNvPr>
          <p:cNvSpPr txBox="1"/>
          <p:nvPr/>
        </p:nvSpPr>
        <p:spPr>
          <a:xfrm>
            <a:off x="1763696" y="2704968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does the lunch break start?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F9EB4E-3AD8-4214-AFB9-715388B71D80}"/>
              </a:ext>
            </a:extLst>
          </p:cNvPr>
          <p:cNvSpPr txBox="1"/>
          <p:nvPr/>
        </p:nvSpPr>
        <p:spPr>
          <a:xfrm>
            <a:off x="1763696" y="4348032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Diane go to the drama class?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270D9E-3810-4FBB-8E55-2775EBA37D1A}"/>
              </a:ext>
            </a:extLst>
          </p:cNvPr>
          <p:cNvSpPr txBox="1"/>
          <p:nvPr/>
        </p:nvSpPr>
        <p:spPr>
          <a:xfrm>
            <a:off x="1763697" y="4885440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Diane take a nap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D36B28-48B2-44FB-8888-A7E1A1561576}"/>
              </a:ext>
            </a:extLst>
          </p:cNvPr>
          <p:cNvSpPr txBox="1"/>
          <p:nvPr/>
        </p:nvSpPr>
        <p:spPr>
          <a:xfrm>
            <a:off x="1763697" y="5407172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she tired in the morning?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FF6F9B-B08B-4B12-AA66-972A7B09C3AE}"/>
              </a:ext>
            </a:extLst>
          </p:cNvPr>
          <p:cNvSpPr txBox="1"/>
          <p:nvPr/>
        </p:nvSpPr>
        <p:spPr>
          <a:xfrm>
            <a:off x="1763697" y="5988375"/>
            <a:ext cx="54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Diane and Alice sometimes go at weekends?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88B825-6791-41BB-B32B-81588D1940E6}"/>
              </a:ext>
            </a:extLst>
          </p:cNvPr>
          <p:cNvSpPr txBox="1"/>
          <p:nvPr/>
        </p:nvSpPr>
        <p:spPr>
          <a:xfrm>
            <a:off x="1763696" y="3242376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they usually sit at lunch?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CBB820-8CB0-4C59-83ED-5429B767CAB2}"/>
              </a:ext>
            </a:extLst>
          </p:cNvPr>
          <p:cNvSpPr txBox="1"/>
          <p:nvPr/>
        </p:nvSpPr>
        <p:spPr>
          <a:xfrm>
            <a:off x="1763696" y="3756996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they usually have for lunch?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619AB8-2993-4D1F-AEA0-4B30B2443CCB}"/>
              </a:ext>
            </a:extLst>
          </p:cNvPr>
          <p:cNvSpPr txBox="1"/>
          <p:nvPr/>
        </p:nvSpPr>
        <p:spPr>
          <a:xfrm>
            <a:off x="6906827" y="2112885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E61A75-018D-4A24-90CF-FE63D453D2C4}"/>
              </a:ext>
            </a:extLst>
          </p:cNvPr>
          <p:cNvSpPr txBox="1"/>
          <p:nvPr/>
        </p:nvSpPr>
        <p:spPr>
          <a:xfrm>
            <a:off x="6898121" y="4523297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F6B9A8-151A-4BCD-B41C-451D6A47F8AE}"/>
              </a:ext>
            </a:extLst>
          </p:cNvPr>
          <p:cNvSpPr txBox="1"/>
          <p:nvPr/>
        </p:nvSpPr>
        <p:spPr>
          <a:xfrm>
            <a:off x="6898121" y="4871112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B97166-0733-432B-82B7-BB9784D2231B}"/>
              </a:ext>
            </a:extLst>
          </p:cNvPr>
          <p:cNvSpPr txBox="1"/>
          <p:nvPr/>
        </p:nvSpPr>
        <p:spPr>
          <a:xfrm>
            <a:off x="6898121" y="5170877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A1074C-E631-46AA-8856-2FE400737FFA}"/>
              </a:ext>
            </a:extLst>
          </p:cNvPr>
          <p:cNvSpPr txBox="1"/>
          <p:nvPr/>
        </p:nvSpPr>
        <p:spPr>
          <a:xfrm>
            <a:off x="6906827" y="2415543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C628F4-B9B9-476F-AC3D-56F91761CCFE}"/>
              </a:ext>
            </a:extLst>
          </p:cNvPr>
          <p:cNvSpPr txBox="1"/>
          <p:nvPr/>
        </p:nvSpPr>
        <p:spPr>
          <a:xfrm>
            <a:off x="6898119" y="3896464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9E736-0256-4404-9AC1-08735FAC31FB}"/>
              </a:ext>
            </a:extLst>
          </p:cNvPr>
          <p:cNvSpPr txBox="1"/>
          <p:nvPr/>
        </p:nvSpPr>
        <p:spPr>
          <a:xfrm>
            <a:off x="6906827" y="3292676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53B2F9-6BA0-4941-9BFB-60A40E0D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4" y="461639"/>
            <a:ext cx="2299316" cy="4971495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advice</a:t>
            </a:r>
            <a:r>
              <a:rPr lang="hr-HR" b="1" dirty="0"/>
              <a:t> </a:t>
            </a:r>
            <a:r>
              <a:rPr lang="hr-HR" b="1" dirty="0" err="1"/>
              <a:t>would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give</a:t>
            </a:r>
            <a:r>
              <a:rPr lang="hr-HR" b="1" dirty="0"/>
              <a:t> Diana to make her </a:t>
            </a:r>
            <a:r>
              <a:rPr lang="hr-HR" b="1" dirty="0" err="1"/>
              <a:t>daily</a:t>
            </a:r>
            <a:r>
              <a:rPr lang="hr-HR" b="1" dirty="0"/>
              <a:t> </a:t>
            </a:r>
            <a:r>
              <a:rPr lang="hr-HR" b="1" dirty="0" err="1"/>
              <a:t>routine</a:t>
            </a:r>
            <a:r>
              <a:rPr lang="hr-HR" b="1" dirty="0"/>
              <a:t> more </a:t>
            </a:r>
            <a:r>
              <a:rPr lang="hr-HR" b="1" dirty="0" err="1"/>
              <a:t>interesting</a:t>
            </a:r>
            <a:r>
              <a:rPr lang="hr-HR" b="1" dirty="0"/>
              <a:t>?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option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A8AC73-BB60-40AF-9F04-C1418FB665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817" y="692459"/>
            <a:ext cx="8567072" cy="171339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7D93F7-3D5F-4EEB-A638-AB75FC93B6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72" y="2846573"/>
            <a:ext cx="8678409" cy="31991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356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628</Words>
  <Application>Microsoft Office PowerPoint</Application>
  <PresentationFormat>Custom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1: Lesson 3  Time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40</cp:revision>
  <dcterms:created xsi:type="dcterms:W3CDTF">2021-09-01T06:25:32Z</dcterms:created>
  <dcterms:modified xsi:type="dcterms:W3CDTF">2021-09-06T08:33:56Z</dcterms:modified>
</cp:coreProperties>
</file>